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72" r:id="rId3"/>
    <p:sldId id="273" r:id="rId4"/>
    <p:sldId id="257" r:id="rId5"/>
    <p:sldId id="287" r:id="rId6"/>
    <p:sldId id="291" r:id="rId7"/>
    <p:sldId id="263" r:id="rId8"/>
    <p:sldId id="271" r:id="rId9"/>
    <p:sldId id="259" r:id="rId10"/>
    <p:sldId id="267" r:id="rId11"/>
    <p:sldId id="294" r:id="rId12"/>
    <p:sldId id="296" r:id="rId13"/>
    <p:sldId id="298" r:id="rId14"/>
    <p:sldId id="295" r:id="rId15"/>
    <p:sldId id="297" r:id="rId16"/>
    <p:sldId id="299" r:id="rId17"/>
    <p:sldId id="283" r:id="rId18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872" y="-3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F30FA-94B3-4939-818D-189315894442}" type="datetimeFigureOut">
              <a:rPr lang="ru-RU" smtClean="0"/>
              <a:pPr/>
              <a:t>18.03.22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ABCB7-AC8E-4AA3-8D92-87BA52E0BB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F30FA-94B3-4939-818D-189315894442}" type="datetimeFigureOut">
              <a:rPr lang="ru-RU" smtClean="0"/>
              <a:pPr/>
              <a:t>18.03.22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ABCB7-AC8E-4AA3-8D92-87BA52E0BB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F30FA-94B3-4939-818D-189315894442}" type="datetimeFigureOut">
              <a:rPr lang="ru-RU" smtClean="0"/>
              <a:pPr/>
              <a:t>18.03.22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ABCB7-AC8E-4AA3-8D92-87BA52E0BB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F30FA-94B3-4939-818D-189315894442}" type="datetimeFigureOut">
              <a:rPr lang="ru-RU" smtClean="0"/>
              <a:pPr/>
              <a:t>18.03.22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ABCB7-AC8E-4AA3-8D92-87BA52E0BB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F30FA-94B3-4939-818D-189315894442}" type="datetimeFigureOut">
              <a:rPr lang="ru-RU" smtClean="0"/>
              <a:pPr/>
              <a:t>18.03.22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ABCB7-AC8E-4AA3-8D92-87BA52E0BB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F30FA-94B3-4939-818D-189315894442}" type="datetimeFigureOut">
              <a:rPr lang="ru-RU" smtClean="0"/>
              <a:pPr/>
              <a:t>18.03.22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ABCB7-AC8E-4AA3-8D92-87BA52E0BB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F30FA-94B3-4939-818D-189315894442}" type="datetimeFigureOut">
              <a:rPr lang="ru-RU" smtClean="0"/>
              <a:pPr/>
              <a:t>18.03.22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ABCB7-AC8E-4AA3-8D92-87BA52E0BB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F30FA-94B3-4939-818D-189315894442}" type="datetimeFigureOut">
              <a:rPr lang="ru-RU" smtClean="0"/>
              <a:pPr/>
              <a:t>18.03.22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ABCB7-AC8E-4AA3-8D92-87BA52E0BB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F30FA-94B3-4939-818D-189315894442}" type="datetimeFigureOut">
              <a:rPr lang="ru-RU" smtClean="0"/>
              <a:pPr/>
              <a:t>18.03.22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ABCB7-AC8E-4AA3-8D92-87BA52E0BB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F30FA-94B3-4939-818D-189315894442}" type="datetimeFigureOut">
              <a:rPr lang="ru-RU" smtClean="0"/>
              <a:pPr/>
              <a:t>18.03.22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ABCB7-AC8E-4AA3-8D92-87BA52E0BB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F30FA-94B3-4939-818D-189315894442}" type="datetimeFigureOut">
              <a:rPr lang="ru-RU" smtClean="0"/>
              <a:pPr/>
              <a:t>18.03.22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ABCB7-AC8E-4AA3-8D92-87BA52E0BB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F30FA-94B3-4939-818D-189315894442}" type="datetimeFigureOut">
              <a:rPr lang="ru-RU" smtClean="0"/>
              <a:pPr/>
              <a:t>18.03.22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ABCB7-AC8E-4AA3-8D92-87BA52E0BB7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57224" y="428604"/>
            <a:ext cx="7929618" cy="1015663"/>
          </a:xfrm>
          <a:prstGeom prst="rect">
            <a:avLst/>
          </a:prstGeom>
          <a:noFill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 anchor="ctr" anchorCtr="0">
            <a:spAutoFit/>
          </a:bodyPr>
          <a:lstStyle/>
          <a:p>
            <a:pPr algn="ctr" fontAlgn="base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МБОУ «Лицей №2 им. </a:t>
            </a:r>
            <a:r>
              <a:rPr lang="ru-RU" sz="2000" dirty="0" err="1" smtClean="0">
                <a:solidFill>
                  <a:srgbClr val="002060"/>
                </a:solidFill>
                <a:latin typeface="Arial Black" pitchFamily="34" charset="0"/>
              </a:rPr>
              <a:t>ак</a:t>
            </a: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. К.А. Валиева г. Мамадыш»</a:t>
            </a:r>
          </a:p>
          <a:p>
            <a:pPr algn="ctr" fontAlgn="base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Мамадышский муниципальный район</a:t>
            </a:r>
          </a:p>
          <a:p>
            <a:pPr algn="ctr" fontAlgn="base"/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Республики Татарстан</a:t>
            </a:r>
          </a:p>
        </p:txBody>
      </p:sp>
      <p:pic>
        <p:nvPicPr>
          <p:cNvPr id="8" name="Picture 7" descr="Z:\Foto 2шк\фото школы 2017 август\DSC_02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785926"/>
            <a:ext cx="7715305" cy="43577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10928_13590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500166" y="1000108"/>
            <a:ext cx="7039982" cy="52864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500298" y="214290"/>
            <a:ext cx="4071966" cy="461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Кабинет биологии</a:t>
            </a:r>
            <a:endParaRPr lang="ru-RU" sz="2400" b="1" dirty="0"/>
          </a:p>
        </p:txBody>
      </p:sp>
      <p:pic>
        <p:nvPicPr>
          <p:cNvPr id="4" name="Picture 1" descr="D:\Мои документы\точка роста 2021\Графические элементы точка роста\фирменный элемент 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14412" y="1142984"/>
            <a:ext cx="2334076" cy="2413005"/>
          </a:xfrm>
          <a:prstGeom prst="rect">
            <a:avLst/>
          </a:prstGeom>
          <a:noFill/>
        </p:spPr>
      </p:pic>
      <p:pic>
        <p:nvPicPr>
          <p:cNvPr id="5" name="Picture 2" descr="D:\Мои документы\точка роста 2021\Графические элементы точка роста\фирменный знак Точка Роста-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1"/>
            <a:ext cx="2967027" cy="111042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14612" y="928670"/>
            <a:ext cx="6429388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500" b="1" dirty="0" smtClean="0"/>
              <a:t>Учитель физики и информатики Сафин Айрат </a:t>
            </a:r>
            <a:r>
              <a:rPr lang="ru-RU" sz="2500" b="1" dirty="0" err="1" smtClean="0"/>
              <a:t>Миннегалиевич</a:t>
            </a:r>
            <a:r>
              <a:rPr lang="ru-RU" sz="2500" b="1" dirty="0" smtClean="0"/>
              <a:t> участвовал в окружном форуме Приволжского федерального округа с целью обмена опытом и обсуждения практических вопросов образовательной деятельности центров «Точка роста», «IT-куб» и детских технопарков «</a:t>
            </a:r>
            <a:r>
              <a:rPr lang="ru-RU" sz="2500" b="1" dirty="0" err="1" smtClean="0"/>
              <a:t>Кванториум</a:t>
            </a:r>
            <a:r>
              <a:rPr lang="ru-RU" sz="2500" b="1" dirty="0" smtClean="0"/>
              <a:t>»  в городе Нижний Новгород.</a:t>
            </a:r>
            <a:endParaRPr lang="ru-RU" sz="2500" b="1" dirty="0"/>
          </a:p>
        </p:txBody>
      </p:sp>
      <p:pic>
        <p:nvPicPr>
          <p:cNvPr id="6" name="Picture 1" descr="D:\Мои документы\точка роста 2021\Графические элементы точка роста\фирменный элемент 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14412" y="1142984"/>
            <a:ext cx="2334076" cy="2413005"/>
          </a:xfrm>
          <a:prstGeom prst="rect">
            <a:avLst/>
          </a:prstGeom>
          <a:noFill/>
        </p:spPr>
      </p:pic>
      <p:pic>
        <p:nvPicPr>
          <p:cNvPr id="7" name="Picture 2" descr="D:\Мои документы\точка роста 2021\Графические элементы точка роста\фирменный знак Точка Роста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1"/>
            <a:ext cx="2967027" cy="1110429"/>
          </a:xfrm>
          <a:prstGeom prst="rect">
            <a:avLst/>
          </a:prstGeom>
          <a:noFill/>
        </p:spPr>
      </p:pic>
      <p:pic>
        <p:nvPicPr>
          <p:cNvPr id="1026" name="Picture 2" descr="C:\Users\ILDAR\Downloads\WhatsApp Image 2021-11-19 at 07.00.17.jpeg"/>
          <p:cNvPicPr>
            <a:picLocks noChangeAspect="1" noChangeArrowheads="1"/>
          </p:cNvPicPr>
          <p:nvPr/>
        </p:nvPicPr>
        <p:blipFill>
          <a:blip r:embed="rId4">
            <a:lum bright="10000"/>
          </a:blip>
          <a:srcRect/>
          <a:stretch>
            <a:fillRect/>
          </a:stretch>
        </p:blipFill>
        <p:spPr bwMode="auto">
          <a:xfrm>
            <a:off x="214282" y="3143248"/>
            <a:ext cx="2518190" cy="335758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D:\Мои документы\точка роста 2021\Графические элементы точка роста\фирменный элемент 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14412" y="1142984"/>
            <a:ext cx="2334076" cy="2413005"/>
          </a:xfrm>
          <a:prstGeom prst="rect">
            <a:avLst/>
          </a:prstGeom>
          <a:noFill/>
        </p:spPr>
      </p:pic>
      <p:pic>
        <p:nvPicPr>
          <p:cNvPr id="15362" name="Picture 2" descr="D:\Мои документы\точка роста 2021\Графические элементы точка роста\фирменный знак Точка Роста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1"/>
            <a:ext cx="2967027" cy="1110429"/>
          </a:xfrm>
          <a:prstGeom prst="rect">
            <a:avLst/>
          </a:prstGeom>
          <a:noFill/>
        </p:spPr>
      </p:pic>
      <p:pic>
        <p:nvPicPr>
          <p:cNvPr id="6" name="Picture 2" descr="E:\Foto 2шк\точка роста\IMG_20220202_1205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7" y="1071546"/>
            <a:ext cx="7072362" cy="531039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D:\Мои документы\точка роста 2021\Графические элементы точка роста\фирменный элемент 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14412" y="1142984"/>
            <a:ext cx="2334076" cy="2413005"/>
          </a:xfrm>
          <a:prstGeom prst="rect">
            <a:avLst/>
          </a:prstGeom>
          <a:noFill/>
        </p:spPr>
      </p:pic>
      <p:pic>
        <p:nvPicPr>
          <p:cNvPr id="15362" name="Picture 2" descr="D:\Мои документы\точка роста 2021\Графические элементы точка роста\фирменный знак Точка Роста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1"/>
            <a:ext cx="2967027" cy="1110429"/>
          </a:xfrm>
          <a:prstGeom prst="rect">
            <a:avLst/>
          </a:prstGeom>
          <a:noFill/>
        </p:spPr>
      </p:pic>
      <p:pic>
        <p:nvPicPr>
          <p:cNvPr id="6" name="Picture 2" descr="E:\Foto 2шк\точка роста\IMG_20220202_1012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5" y="1071546"/>
            <a:ext cx="7040429" cy="52864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85786" y="1643050"/>
            <a:ext cx="77867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Я люблю свой лицей </a:t>
            </a:r>
          </a:p>
        </p:txBody>
      </p:sp>
      <p:pic>
        <p:nvPicPr>
          <p:cNvPr id="7" name="Picture 1" descr="D:\Мои документы\точка роста 2021\Графические элементы точка роста\фирменный элемент 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14412" y="1142984"/>
            <a:ext cx="2334076" cy="2413005"/>
          </a:xfrm>
          <a:prstGeom prst="rect">
            <a:avLst/>
          </a:prstGeom>
          <a:noFill/>
        </p:spPr>
      </p:pic>
      <p:pic>
        <p:nvPicPr>
          <p:cNvPr id="15362" name="Picture 2" descr="D:\Мои документы\точка роста 2021\Графические элементы точка роста\фирменный знак Точка Роста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1"/>
            <a:ext cx="2967027" cy="1110429"/>
          </a:xfrm>
          <a:prstGeom prst="rect">
            <a:avLst/>
          </a:prstGeom>
          <a:noFill/>
        </p:spPr>
      </p:pic>
      <p:pic>
        <p:nvPicPr>
          <p:cNvPr id="6" name="Picture 2" descr="E:\Ермолаева3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1142984"/>
            <a:ext cx="7143800" cy="53578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42910" y="7215214"/>
            <a:ext cx="77867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Я люблю свой лицей </a:t>
            </a:r>
          </a:p>
        </p:txBody>
      </p:sp>
      <p:pic>
        <p:nvPicPr>
          <p:cNvPr id="7" name="Picture 1" descr="D:\Мои документы\точка роста 2021\Графические элементы точка роста\фирменный элемент 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14412" y="1142984"/>
            <a:ext cx="2334076" cy="2413005"/>
          </a:xfrm>
          <a:prstGeom prst="rect">
            <a:avLst/>
          </a:prstGeom>
          <a:noFill/>
        </p:spPr>
      </p:pic>
      <p:pic>
        <p:nvPicPr>
          <p:cNvPr id="15362" name="Picture 2" descr="D:\Мои документы\точка роста 2021\Графические элементы точка роста\фирменный знак Точка Роста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1"/>
            <a:ext cx="2967027" cy="1110429"/>
          </a:xfrm>
          <a:prstGeom prst="rect">
            <a:avLst/>
          </a:prstGeom>
          <a:noFill/>
        </p:spPr>
      </p:pic>
      <p:pic>
        <p:nvPicPr>
          <p:cNvPr id="1027" name="Picture 3" descr="C:\Users\ILDAR\Downloads\kisspng-logo-brand-product-design-font-5be92b90ee8cf2.060875861542007696977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794" y="428604"/>
            <a:ext cx="4286280" cy="1428760"/>
          </a:xfrm>
          <a:prstGeom prst="rect">
            <a:avLst/>
          </a:prstGeom>
          <a:noFill/>
        </p:spPr>
      </p:pic>
      <p:pic>
        <p:nvPicPr>
          <p:cNvPr id="1029" name="Picture 5" descr="https://sun9-80.userapi.com/impg/Fv-J2PWiLhgoP2bgCLO2dljUuMPGoYFjKJVKCg/pZbyd8ACwWk.jpg?size=1440x1920&amp;quality=96&amp;sign=115eda74f761027a7e520f3d8241757b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2500306"/>
            <a:ext cx="2678924" cy="35719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  <p:pic>
        <p:nvPicPr>
          <p:cNvPr id="1031" name="Picture 7" descr="https://sun9-87.userapi.com/impg/TOe4eyG8Ria0rZrTvx3yEuu1m7w8mFEMga3V6w/Jk7rnvMcHd4.jpg?size=1040x780&amp;quality=96&amp;sign=38a2a26d2a5a07ae50412acbc9239d30&amp;type=album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00496" y="2500306"/>
            <a:ext cx="4775195" cy="358139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D:\Мои документы\точка роста 2021\Графические элементы точка роста\фирменный элемент 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14412" y="1142984"/>
            <a:ext cx="2334076" cy="2413005"/>
          </a:xfrm>
          <a:prstGeom prst="rect">
            <a:avLst/>
          </a:prstGeom>
          <a:noFill/>
        </p:spPr>
      </p:pic>
      <p:pic>
        <p:nvPicPr>
          <p:cNvPr id="15362" name="Picture 2" descr="D:\Мои документы\точка роста 2021\Графические элементы точка роста\фирменный знак Точка Роста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1"/>
            <a:ext cx="2967027" cy="1110429"/>
          </a:xfrm>
          <a:prstGeom prst="rect">
            <a:avLst/>
          </a:prstGeom>
          <a:noFill/>
        </p:spPr>
      </p:pic>
      <p:pic>
        <p:nvPicPr>
          <p:cNvPr id="4098" name="Picture 2" descr="E:\Foto 2шк\точка роста\IMG_20220202_1043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42" y="1213433"/>
            <a:ext cx="6851464" cy="51445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57224" y="1571612"/>
            <a:ext cx="778674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Я люблю свой лицей </a:t>
            </a:r>
          </a:p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и горжусь им. </a:t>
            </a:r>
          </a:p>
          <a:p>
            <a:pPr algn="ctr"/>
            <a:endParaRPr lang="ru-RU" sz="36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Высокие достижения лицея являются результатом каждодневной кропотливой работы всего коллектива</a:t>
            </a:r>
          </a:p>
        </p:txBody>
      </p:sp>
      <p:pic>
        <p:nvPicPr>
          <p:cNvPr id="7" name="Picture 1" descr="D:\Мои документы\точка роста 2021\Графические элементы точка роста\фирменный элемент 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14412" y="1142984"/>
            <a:ext cx="2334076" cy="2413005"/>
          </a:xfrm>
          <a:prstGeom prst="rect">
            <a:avLst/>
          </a:prstGeom>
          <a:noFill/>
        </p:spPr>
      </p:pic>
      <p:pic>
        <p:nvPicPr>
          <p:cNvPr id="15362" name="Picture 2" descr="D:\Мои документы\точка роста 2021\Графические элементы точка роста\фирменный знак Точка Роста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1"/>
            <a:ext cx="2967027" cy="111042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Z:\Foto 2шк\Гимранов портереты\Гимранов С М 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857232"/>
            <a:ext cx="3054032" cy="35719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TextBox 9"/>
          <p:cNvSpPr txBox="1"/>
          <p:nvPr/>
        </p:nvSpPr>
        <p:spPr>
          <a:xfrm>
            <a:off x="500034" y="4714884"/>
            <a:ext cx="81439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Директор лицея, руководитель высшей квалификационной категории, «Почётный работник общего образования Российской Федерации», награждён нагрудным знаком «За заслуги в образовании», Почётной грамотой Министерства образования и науки Российской Федерации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57620" y="928670"/>
            <a:ext cx="485370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tx2">
                    <a:lumMod val="75000"/>
                  </a:schemeClr>
                </a:solidFill>
              </a:rPr>
              <a:t>Гимранов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Салават </a:t>
            </a:r>
            <a:r>
              <a:rPr lang="ru-RU" sz="4000" b="1" dirty="0" err="1" smtClean="0">
                <a:solidFill>
                  <a:schemeClr val="tx2">
                    <a:lumMod val="75000"/>
                  </a:schemeClr>
                </a:solidFill>
              </a:rPr>
              <a:t>Махмутович</a:t>
            </a:r>
            <a:endParaRPr lang="ru-RU" sz="40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928662" y="1246892"/>
            <a:ext cx="8001024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• 30 лучших образовательных организаций Республики Татарстан по результатам олимпиад. </a:t>
            </a:r>
          </a:p>
          <a:p>
            <a:pPr>
              <a:spcAft>
                <a:spcPts val="12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• 20 лучших школ  РТ по качеству образования </a:t>
            </a:r>
          </a:p>
          <a:p>
            <a:pPr>
              <a:spcAft>
                <a:spcPts val="12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• 500 лучших школ России</a:t>
            </a:r>
          </a:p>
          <a:p>
            <a:pPr>
              <a:spcAft>
                <a:spcPts val="12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	• 100 лучших школ России по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биолого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	географическому профилю</a:t>
            </a:r>
          </a:p>
          <a:p>
            <a:pPr>
              <a:spcAft>
                <a:spcPts val="12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	   • 100 лучших школ России по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химико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			географическому профилю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7158" y="785794"/>
            <a:ext cx="83582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Лицей входит в рейтинг:</a:t>
            </a:r>
            <a:r>
              <a:rPr lang="ru-RU" sz="2400" dirty="0" smtClean="0">
                <a:latin typeface="Arial Black" pitchFamily="34" charset="0"/>
              </a:rPr>
              <a:t> </a:t>
            </a:r>
            <a:endParaRPr lang="ru-RU" sz="2400" dirty="0"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10928_11094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785918" y="1071546"/>
            <a:ext cx="4566476" cy="3429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500298" y="214290"/>
            <a:ext cx="4071966" cy="461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Кабинет химии</a:t>
            </a:r>
            <a:endParaRPr lang="ru-RU" sz="2400" b="1" dirty="0"/>
          </a:p>
        </p:txBody>
      </p:sp>
      <p:pic>
        <p:nvPicPr>
          <p:cNvPr id="4" name="Рисунок 3" descr="IMG_20210928_111043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357686" y="3268665"/>
            <a:ext cx="4214842" cy="31649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1" descr="D:\Мои документы\точка роста 2021\Графические элементы точка роста\фирменный элемент 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714412" y="1142984"/>
            <a:ext cx="2334076" cy="2413005"/>
          </a:xfrm>
          <a:prstGeom prst="rect">
            <a:avLst/>
          </a:prstGeom>
          <a:noFill/>
        </p:spPr>
      </p:pic>
      <p:pic>
        <p:nvPicPr>
          <p:cNvPr id="6" name="Picture 2" descr="D:\Мои документы\точка роста 2021\Графические элементы точка роста\фирменный знак Точка Роста-0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1"/>
            <a:ext cx="2967027" cy="111042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00298" y="214290"/>
            <a:ext cx="4071966" cy="461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Кабинет физики</a:t>
            </a:r>
            <a:endParaRPr lang="ru-RU" sz="24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999614"/>
            <a:ext cx="4377141" cy="32866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2767519"/>
            <a:ext cx="4992758" cy="37488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1" descr="D:\Мои документы\точка роста 2021\Графические элементы точка роста\фирменный элемент 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714412" y="1142984"/>
            <a:ext cx="2334076" cy="2413005"/>
          </a:xfrm>
          <a:prstGeom prst="rect">
            <a:avLst/>
          </a:prstGeom>
          <a:noFill/>
        </p:spPr>
      </p:pic>
      <p:pic>
        <p:nvPicPr>
          <p:cNvPr id="6" name="Picture 2" descr="D:\Мои документы\точка роста 2021\Графические элементы точка роста\фирменный знак Точка Роста-0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1"/>
            <a:ext cx="2967027" cy="111042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71670" y="-24"/>
            <a:ext cx="5214974" cy="95410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Элементы фирменного стиля Центра «Точка роста»</a:t>
            </a:r>
            <a:endParaRPr lang="ru-RU" sz="28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18264" t="12162" r="9693" b="24324"/>
          <a:stretch>
            <a:fillRect/>
          </a:stretch>
        </p:blipFill>
        <p:spPr bwMode="auto">
          <a:xfrm>
            <a:off x="1214414" y="1214422"/>
            <a:ext cx="4763547" cy="31533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194" name="Picture 2" descr="C:\Users\ILDAR\Desktop\Новая папка\Лицей №2 им. ак. К.А. Валиева г. Мамадыш - фойе - вид со входной группы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66680" y="2786058"/>
            <a:ext cx="5048724" cy="37909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1" descr="D:\Мои документы\точка роста 2021\Графические элементы точка роста\фирменный элемент 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714412" y="1142984"/>
            <a:ext cx="2334076" cy="2413005"/>
          </a:xfrm>
          <a:prstGeom prst="rect">
            <a:avLst/>
          </a:prstGeom>
          <a:noFill/>
        </p:spPr>
      </p:pic>
      <p:pic>
        <p:nvPicPr>
          <p:cNvPr id="6" name="Picture 2" descr="D:\Мои документы\точка роста 2021\Графические элементы точка роста\фирменный знак Точка Роста-0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1"/>
            <a:ext cx="2967027" cy="111042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00298" y="214290"/>
            <a:ext cx="4071966" cy="461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Кабинет физики</a:t>
            </a:r>
            <a:endParaRPr lang="ru-RU" sz="2400" b="1" dirty="0"/>
          </a:p>
        </p:txBody>
      </p:sp>
      <p:pic>
        <p:nvPicPr>
          <p:cNvPr id="2" name="Рисунок 1" descr="IMG_20210928_13340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000100" y="642918"/>
            <a:ext cx="4661610" cy="35004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IMG_20210928_133418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14282" y="3214686"/>
            <a:ext cx="4471341" cy="33575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2" descr="https://edu.tatar.ru/upload/gallery_photo/1989432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48089" y="2500306"/>
            <a:ext cx="5095911" cy="38219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1" descr="D:\Мои документы\точка роста 2021\Графические элементы точка роста\фирменный элемент 2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714412" y="1142984"/>
            <a:ext cx="2334076" cy="2413005"/>
          </a:xfrm>
          <a:prstGeom prst="rect">
            <a:avLst/>
          </a:prstGeom>
          <a:noFill/>
        </p:spPr>
      </p:pic>
      <p:pic>
        <p:nvPicPr>
          <p:cNvPr id="7" name="Picture 2" descr="D:\Мои документы\точка роста 2021\Графические элементы точка роста\фирменный знак Точка Роста-01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1"/>
            <a:ext cx="2967027" cy="111042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D:\Мои документы\точка роста 2021\Графические элементы точка роста\фирменный элемент 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14412" y="1142984"/>
            <a:ext cx="2334076" cy="2413005"/>
          </a:xfrm>
          <a:prstGeom prst="rect">
            <a:avLst/>
          </a:prstGeom>
          <a:noFill/>
        </p:spPr>
      </p:pic>
      <p:pic>
        <p:nvPicPr>
          <p:cNvPr id="7" name="Picture 2" descr="D:\Мои документы\точка роста 2021\Графические элементы точка роста\фирменный знак Точка Роста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1"/>
            <a:ext cx="2967027" cy="111042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42976" y="1285860"/>
            <a:ext cx="800102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 Центр «Точка роста» поступило оборудование:</a:t>
            </a:r>
          </a:p>
          <a:p>
            <a:endParaRPr lang="ru-RU" sz="2400" b="1" dirty="0" smtClean="0"/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Цифровые лаборатории по биологии, химии и физике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Цифровая физиологическая лаборатория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Посуда и оборудование для химических опытов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комплект химических реактивов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Образовательный набор по механике, </a:t>
            </a:r>
            <a:r>
              <a:rPr lang="ru-RU" sz="2400" b="1" dirty="0" err="1" smtClean="0"/>
              <a:t>мехатронике</a:t>
            </a:r>
            <a:r>
              <a:rPr lang="ru-RU" sz="2400" b="1" dirty="0" smtClean="0"/>
              <a:t> и робототехнике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образовательный набор для практики блочного программирования с комплектом датчиков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Ноутбуки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МФУ</a:t>
            </a:r>
          </a:p>
          <a:p>
            <a:pPr lvl="3"/>
            <a:r>
              <a:rPr lang="ru-RU" sz="2400" b="1" dirty="0" smtClean="0"/>
              <a:t>на общую сумму около 2 млн. рублей</a:t>
            </a:r>
            <a:endParaRPr lang="ru-RU" sz="2400" b="1" dirty="0"/>
          </a:p>
        </p:txBody>
      </p:sp>
    </p:spTree>
  </p:cSld>
  <p:clrMapOvr>
    <a:masterClrMapping/>
  </p:clrMapOvr>
  <p:transition spd="slow"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00298" y="214290"/>
            <a:ext cx="4071966" cy="46166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Кабинет химии</a:t>
            </a:r>
            <a:endParaRPr lang="ru-RU" sz="2400" b="1" dirty="0"/>
          </a:p>
        </p:txBody>
      </p:sp>
      <p:pic>
        <p:nvPicPr>
          <p:cNvPr id="4" name="Рисунок 3" descr="IMG_20210928_11174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786182" y="2714620"/>
            <a:ext cx="5210328" cy="39125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Рисунок 1" descr="IMG_20210928_111351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1285852" y="857232"/>
            <a:ext cx="4756745" cy="3571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1" descr="D:\Мои документы\точка роста 2021\Графические элементы точка роста\фирменный элемент 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714412" y="1142984"/>
            <a:ext cx="2334076" cy="2413005"/>
          </a:xfrm>
          <a:prstGeom prst="rect">
            <a:avLst/>
          </a:prstGeom>
          <a:noFill/>
        </p:spPr>
      </p:pic>
      <p:pic>
        <p:nvPicPr>
          <p:cNvPr id="6" name="Picture 2" descr="D:\Мои документы\точка роста 2021\Графические элементы точка роста\фирменный знак Точка Роста-0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1"/>
            <a:ext cx="2967027" cy="1110429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230</Words>
  <Application>Microsoft Office PowerPoint</Application>
  <PresentationFormat>Экран (4:3)</PresentationFormat>
  <Paragraphs>36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 "Лицей №2 имени академика К.А. Валиева города Мамадыш" Мамадышского муниципального района  Республики Татарстан</dc:title>
  <dc:creator>ILDAR</dc:creator>
  <cp:lastModifiedBy>ILDAR</cp:lastModifiedBy>
  <cp:revision>42</cp:revision>
  <dcterms:created xsi:type="dcterms:W3CDTF">2021-09-28T10:13:06Z</dcterms:created>
  <dcterms:modified xsi:type="dcterms:W3CDTF">2022-03-18T05:07:45Z</dcterms:modified>
</cp:coreProperties>
</file>